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628b3fbddd_0_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628b3fbdd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628b3fbddd_0_1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628b3fbdd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Screenshot 2025-06-25 at 8.35.25 A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" y="0"/>
            <a:ext cx="8105951" cy="988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1" name="Google Shape;61;p14" title="Screenshot 2025-06-25 at 8.35.54 A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7772400" cy="94086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 title="Screenshot 2025-06-25 at 8.36.01 A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7772400" cy="98291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